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68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94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1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91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974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44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17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08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52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9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82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E819-6348-4670-B791-153E6E2461F7}" type="datetimeFigureOut">
              <a:rPr lang="pl-PL" smtClean="0"/>
              <a:t>27.08.2020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4B184-FF19-44B2-A403-B8C8EC7216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5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109788"/>
            <a:ext cx="8428037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88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98988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3212976"/>
            <a:ext cx="8961437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88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862013"/>
            <a:ext cx="8894763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265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21088"/>
            <a:ext cx="16192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97" y="1052736"/>
            <a:ext cx="79613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09" y="2354188"/>
            <a:ext cx="7608887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20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909763"/>
            <a:ext cx="8866187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8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966913"/>
            <a:ext cx="7246937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11" y="1772816"/>
            <a:ext cx="63341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65930"/>
            <a:ext cx="561404" cy="66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95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3638"/>
            <a:ext cx="731361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64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2438400"/>
            <a:ext cx="87328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61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438400"/>
            <a:ext cx="80279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51435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849471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57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438400"/>
            <a:ext cx="83137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59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605" y="836712"/>
            <a:ext cx="69040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8171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Pokaz na ekranie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B_Sirko</dc:creator>
  <cp:lastModifiedBy>B_Sirko</cp:lastModifiedBy>
  <cp:revision>2</cp:revision>
  <dcterms:created xsi:type="dcterms:W3CDTF">2020-08-27T12:49:15Z</dcterms:created>
  <dcterms:modified xsi:type="dcterms:W3CDTF">2020-08-27T13:02:15Z</dcterms:modified>
</cp:coreProperties>
</file>